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838200" y="417946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bg-BG" dirty="0" err="1"/>
              <a:t>Редакт</a:t>
            </a:r>
            <a:r>
              <a:rPr lang="bg-BG" dirty="0"/>
              <a:t>. стил загл. образец</a:t>
            </a:r>
            <a:endParaRPr lang="en-US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 hasCustomPrompt="1"/>
          </p:nvPr>
        </p:nvSpPr>
        <p:spPr>
          <a:xfrm>
            <a:off x="3048000" y="3696857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Картина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80" y="3210127"/>
            <a:ext cx="1992593" cy="23876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9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0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9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0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9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0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1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657283" y="57626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 dirty="0"/>
              <a:t>Благодаря за вниманието!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 hasCustomPrompt="1"/>
          </p:nvPr>
        </p:nvSpPr>
        <p:spPr>
          <a:xfrm>
            <a:off x="657283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dirty="0"/>
              <a:t>Щракнете, за да редактирате стиловете на текста в образеца</a:t>
            </a:r>
          </a:p>
        </p:txBody>
      </p:sp>
      <p:pic>
        <p:nvPicPr>
          <p:cNvPr id="8" name="Картина 7" descr="Картина, която съдържа текст, колело, уреди&#10;&#10;Описанието е генерирано автоматично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06" y="2102384"/>
            <a:ext cx="1283483" cy="998264"/>
          </a:xfrm>
          <a:prstGeom prst="rect">
            <a:avLst/>
          </a:prstGeom>
        </p:spPr>
      </p:pic>
      <p:sp>
        <p:nvSpPr>
          <p:cNvPr id="9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0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1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9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0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1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1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2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3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7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8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9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7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8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0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1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0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1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dirty="0" err="1"/>
              <a:t>Редакт</a:t>
            </a:r>
            <a:r>
              <a:rPr lang="bg-BG" dirty="0"/>
              <a:t>. стил загл. образец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dirty="0"/>
              <a:t>Щракнете, за да редактирате стиловете на текста в образеца</a:t>
            </a:r>
          </a:p>
          <a:p>
            <a:pPr lvl="1"/>
            <a:r>
              <a:rPr lang="bg-BG" dirty="0"/>
              <a:t>Второ ниво</a:t>
            </a:r>
          </a:p>
          <a:p>
            <a:pPr lvl="2"/>
            <a:r>
              <a:rPr lang="bg-BG" dirty="0"/>
              <a:t>Трето ниво</a:t>
            </a:r>
          </a:p>
          <a:p>
            <a:pPr lvl="3"/>
            <a:r>
              <a:rPr lang="bg-BG" dirty="0"/>
              <a:t>Четвърто ниво</a:t>
            </a:r>
          </a:p>
          <a:p>
            <a:pPr lvl="4"/>
            <a:r>
              <a:rPr lang="bg-BG" dirty="0"/>
              <a:t>Пето ниво</a:t>
            </a:r>
            <a:endParaRPr lang="en-US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LPixel" panose="00000400000000000000" pitchFamily="2" charset="0"/>
                <a:ea typeface="LLPixel" panose="00000400000000000000" pitchFamily="2" charset="0"/>
              </a:defRPr>
            </a:lvl1pPr>
          </a:lstStyle>
          <a:p>
            <a:fld id="{B5F5DB99-3874-4A41-9DA0-B033D8B6E7FC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LPixel" panose="00000400000000000000" pitchFamily="2" charset="0"/>
                <a:ea typeface="LLPixel" panose="00000400000000000000" pitchFamily="2" charset="0"/>
              </a:defRPr>
            </a:lvl1pPr>
          </a:lstStyle>
          <a:p>
            <a:r>
              <a:rPr lang="en-US" dirty="0"/>
              <a:t>Hack TUES Infinity</a:t>
            </a:r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LPixel" panose="00000400000000000000" pitchFamily="2" charset="0"/>
                <a:ea typeface="LLPixel" panose="00000400000000000000" pitchFamily="2" charset="0"/>
              </a:defRPr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 descr="THIR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F6644-FFF5-440F-AEB9-3E23DE509BC7}"/>
              </a:ext>
            </a:extLst>
          </p:cNvPr>
          <p:cNvSpPr txBox="1"/>
          <p:nvPr/>
        </p:nvSpPr>
        <p:spPr>
          <a:xfrm>
            <a:off x="3202496" y="1216227"/>
            <a:ext cx="59290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dirty="0" smtClean="0">
                <a:solidFill>
                  <a:schemeClr val="bg1"/>
                </a:solidFill>
                <a:latin typeface="Comfortaa"/>
              </a:rPr>
              <a:t>Space </a:t>
            </a:r>
            <a:r>
              <a:rPr lang="en-US" sz="6000" dirty="0" err="1" smtClean="0">
                <a:solidFill>
                  <a:schemeClr val="bg1"/>
                </a:solidFill>
                <a:latin typeface="Comfortaa"/>
              </a:rPr>
              <a:t>Plazza</a:t>
            </a:r>
            <a:endParaRPr lang="bg-BG" sz="6000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DA64E-D5D4-496E-9BB9-5E4EB3ABDE21}"/>
              </a:ext>
            </a:extLst>
          </p:cNvPr>
          <p:cNvSpPr txBox="1"/>
          <p:nvPr/>
        </p:nvSpPr>
        <p:spPr>
          <a:xfrm>
            <a:off x="3940233" y="3224739"/>
            <a:ext cx="4580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bg-BG" sz="4400" dirty="0" smtClean="0">
                <a:solidFill>
                  <a:schemeClr val="bg1"/>
                </a:solidFill>
                <a:latin typeface="Comfortaa"/>
              </a:rPr>
              <a:t>Отбор: </a:t>
            </a:r>
            <a:r>
              <a:rPr lang="en-US" sz="4400" dirty="0" err="1" smtClean="0">
                <a:solidFill>
                  <a:schemeClr val="bg1"/>
                </a:solidFill>
                <a:latin typeface="Comfortaa"/>
              </a:rPr>
              <a:t>Tulupite</a:t>
            </a:r>
            <a:endParaRPr lang="bg-BG" sz="440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1007">
            <a:off x="7841003" y="3372391"/>
            <a:ext cx="3264801" cy="1802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5300" b="0" i="0" u="none" strike="noStrike" dirty="0">
                <a:solidFill>
                  <a:schemeClr val="tx1"/>
                </a:solidFill>
                <a:effectLst/>
                <a:latin typeface="Comfortaa"/>
              </a:rPr>
              <a:t>Цел на проекта</a:t>
            </a:r>
            <a:r>
              <a:rPr lang="ru-RU" sz="2800" dirty="0">
                <a:solidFill>
                  <a:schemeClr val="tx1"/>
                </a:solidFill>
                <a:effectLst/>
              </a:rPr>
              <a:t/>
            </a:r>
            <a:br>
              <a:rPr lang="ru-RU" sz="2800" dirty="0">
                <a:solidFill>
                  <a:schemeClr val="tx1"/>
                </a:solidFill>
                <a:effectLst/>
              </a:rPr>
            </a:br>
            <a:r>
              <a:rPr lang="ru-RU" sz="2800" dirty="0">
                <a:effectLst/>
              </a:rPr>
              <a:t/>
            </a:r>
            <a:br>
              <a:rPr lang="ru-RU" sz="2800" dirty="0">
                <a:effectLst/>
              </a:rPr>
            </a:br>
            <a:endParaRPr lang="en-US" sz="2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44" y="1709967"/>
            <a:ext cx="5881698" cy="3921131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5DB99-3874-4A41-9DA0-B033D8B6E7FC}" type="datetime1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3/13/2022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Hack TUES Infinity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47592-53BB-4AE4-A5E8-F47995461D96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8392" y="1709967"/>
            <a:ext cx="52106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Space Plazza е иновативен сайт с образователна </a:t>
            </a:r>
            <a:r>
              <a:rPr lang="ru-RU" sz="2400" dirty="0" smtClean="0"/>
              <a:t>цел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Предвиден за използване от хора интересуващи се от необятната вселена</a:t>
            </a:r>
            <a:r>
              <a:rPr lang="ru-RU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Сайтът винаги предоставя най-новите и интересни новини свързани с космоса.</a:t>
            </a:r>
            <a:endParaRPr lang="ru-RU" sz="2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11F94-30A9-4850-B661-2DE98DDE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bg-BG" b="0" i="0" u="none" strike="noStrike" dirty="0">
                <a:solidFill>
                  <a:schemeClr val="tx1"/>
                </a:solidFill>
                <a:effectLst/>
                <a:latin typeface="Comfortaa"/>
              </a:rPr>
              <a:t>Проблемът и настоящите решения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 descr="Question marks in a line and one question mark is lit">
            <a:extLst>
              <a:ext uri="{FF2B5EF4-FFF2-40B4-BE49-F238E27FC236}">
                <a16:creationId xmlns:a16="http://schemas.microsoft.com/office/drawing/2014/main" id="{1D202CB6-0C99-4CD4-84C2-92172F2C15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82" y="1996069"/>
            <a:ext cx="4935970" cy="32947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2683-689A-4825-984D-8CAD6B1B5B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5DB99-3874-4A41-9DA0-B033D8B6E7FC}" type="datetime1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3/13/2022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F926E-CD35-4B6A-8F6A-B81C384F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Hack TUES Infinity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1178A-A736-46DB-B9D1-54143765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47592-53BB-4AE4-A5E8-F47995461D96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07" y="3218423"/>
            <a:ext cx="2257760" cy="169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46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chemeClr val="bg1">
              <a:alpha val="20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1A122-CE31-48AA-991C-8AAE3E15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962025"/>
            <a:ext cx="4340441" cy="4745785"/>
          </a:xfrm>
        </p:spPr>
        <p:txBody>
          <a:bodyPr anchor="ctr">
            <a:normAutofit/>
          </a:bodyPr>
          <a:lstStyle/>
          <a:p>
            <a:r>
              <a:rPr lang="bg-BG" sz="4800" b="0" i="0" u="none" strike="noStrike" dirty="0">
                <a:effectLst/>
                <a:latin typeface="Comfortaa"/>
              </a:rPr>
              <a:t>Технологии</a:t>
            </a:r>
            <a:endParaRPr lang="en-US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2D182-DA4B-4EED-95C7-A4B4CEE9C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19869" y="6356350"/>
            <a:ext cx="22412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5DB99-3874-4A41-9DA0-B033D8B6E7FC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2C4E6-A8AC-47E6-B21E-05C9D4BA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467" y="6356350"/>
            <a:ext cx="689118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Hack TUES Infinity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AB2EA-93D2-4A95-9E85-0C2AA8CA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950" y="6356350"/>
            <a:ext cx="8318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47592-53BB-4AE4-A5E8-F47995461D96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File:React-icon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52" y="962025"/>
            <a:ext cx="1768496" cy="16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izing the Spring Boot Banner | by Leo Gutiérrez | The Startup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52" y="3580320"/>
            <a:ext cx="5281565" cy="22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wnload MySQL Logo in SVG Vector or PNG File Format - Logo.w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213" y="828098"/>
            <a:ext cx="4128333" cy="27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8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EA83-C016-42E7-9F63-51883FA0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sz="6000" b="0" i="0" u="none" strike="noStrike" dirty="0">
                <a:effectLst/>
                <a:latin typeface="Comfortaa"/>
              </a:rPr>
              <a:t>Как работи?</a:t>
            </a:r>
            <a:r>
              <a:rPr lang="bg-BG" sz="6000" dirty="0">
                <a:effectLst/>
              </a:rPr>
              <a:t/>
            </a:r>
            <a:br>
              <a:rPr lang="bg-BG" sz="6000" dirty="0">
                <a:effectLst/>
              </a:rPr>
            </a:br>
            <a:endParaRPr lang="en-US" sz="6000" dirty="0"/>
          </a:p>
        </p:txBody>
      </p:sp>
      <p:pic>
        <p:nvPicPr>
          <p:cNvPr id="8" name="Content Placeholder 7" descr="Shoe footprints outline">
            <a:extLst>
              <a:ext uri="{FF2B5EF4-FFF2-40B4-BE49-F238E27FC236}">
                <a16:creationId xmlns:a16="http://schemas.microsoft.com/office/drawing/2014/main" id="{80841785-F3C7-492B-AEF9-AF53EFDBE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29321" y="2068743"/>
            <a:ext cx="914400" cy="91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10BB-F94B-4AB8-A503-CA1E8516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D1487-7B91-4D4E-85FC-B44E79D5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 TUES Infinity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EFADF-0A73-4638-8E55-7782A8053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5</a:t>
            </a:fld>
            <a:endParaRPr lang="en-US"/>
          </a:p>
        </p:txBody>
      </p:sp>
      <p:pic>
        <p:nvPicPr>
          <p:cNvPr id="12" name="Graphic 11" descr="Dance steps outline">
            <a:extLst>
              <a:ext uri="{FF2B5EF4-FFF2-40B4-BE49-F238E27FC236}">
                <a16:creationId xmlns:a16="http://schemas.microsoft.com/office/drawing/2014/main" id="{8C3F734E-4B5A-4422-9E6B-1ACD5D13C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014921" y="2983143"/>
            <a:ext cx="914400" cy="1040375"/>
          </a:xfrm>
          <a:prstGeom prst="rect">
            <a:avLst/>
          </a:prstGeom>
        </p:spPr>
      </p:pic>
      <p:pic>
        <p:nvPicPr>
          <p:cNvPr id="13" name="Content Placeholder 7" descr="Shoe footprints outline">
            <a:extLst>
              <a:ext uri="{FF2B5EF4-FFF2-40B4-BE49-F238E27FC236}">
                <a16:creationId xmlns:a16="http://schemas.microsoft.com/office/drawing/2014/main" id="{51157E66-DF9A-427F-9F3D-09C133C45D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84141" y="4255392"/>
            <a:ext cx="914400" cy="914400"/>
          </a:xfrm>
          <a:prstGeom prst="rect">
            <a:avLst/>
          </a:prstGeom>
        </p:spPr>
      </p:pic>
      <p:pic>
        <p:nvPicPr>
          <p:cNvPr id="1026" name="Picture 2" descr="spring-boot-react-crud-example-rest-api-architecture.png (700×25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8388"/>
            <a:ext cx="7998113" cy="287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4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4C522-CD87-4898-AC13-293F46AF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740" y="979264"/>
            <a:ext cx="3909373" cy="4745785"/>
          </a:xfrm>
        </p:spPr>
        <p:txBody>
          <a:bodyPr anchor="ctr">
            <a:normAutofit/>
          </a:bodyPr>
          <a:lstStyle/>
          <a:p>
            <a:pPr algn="ctr"/>
            <a:r>
              <a:rPr lang="bg-BG" sz="4000" b="0" i="0" u="none" strike="noStrike" dirty="0">
                <a:effectLst/>
                <a:latin typeface="Comfortaa"/>
              </a:rPr>
              <a:t>Процесът на разработка</a:t>
            </a:r>
            <a:endParaRPr lang="en-US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chemeClr val="bg1">
              <a:alpha val="20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42D89-79F4-440E-A465-1C2A1D29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467" y="6356350"/>
            <a:ext cx="689118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Hack TUES Infinity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B73A0-7D99-4734-BB5F-52C00039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19869" y="6356350"/>
            <a:ext cx="22412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5DB99-3874-4A41-9DA0-B033D8B6E7FC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7A75D-B188-4947-BAC1-206957ED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950" y="6356350"/>
            <a:ext cx="8318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47592-53BB-4AE4-A5E8-F47995461D96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Meet the People Coding Our World - Giving Comp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8" y="1557960"/>
            <a:ext cx="6604564" cy="371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10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700E-AD16-4EF3-B15D-8807D5C1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C4BE4-1E4A-4CE4-B926-59C4C5AA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 TUES Infinity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805B-E5B1-4D62-B0C8-8FCE1797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5B306E-2A4D-4C25-B8A3-F949499BB9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858169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20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6D7C1-8D98-455A-A297-A2F04DC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 fontScale="90000"/>
          </a:bodyPr>
          <a:lstStyle/>
          <a:p>
            <a:r>
              <a:rPr lang="ru-RU" sz="3100" b="0" i="0" u="none" strike="noStrike" dirty="0">
                <a:effectLst/>
                <a:latin typeface="Comfortaa"/>
              </a:rPr>
              <a:t>Разкажете за Вашето преживяване</a:t>
            </a:r>
            <a:endParaRPr lang="en-US" sz="31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3E1CD-6760-47BD-AED5-FCA0E9A8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u="none" strike="noStrike" dirty="0">
                <a:effectLst/>
                <a:latin typeface="Comfortaa"/>
              </a:rPr>
              <a:t>Какво научихте от хакатона?</a:t>
            </a:r>
            <a:endParaRPr lang="bg-BG" sz="2000" dirty="0">
              <a:effectLst/>
              <a:latin typeface="Comfortaa"/>
            </a:endParaRPr>
          </a:p>
          <a:p>
            <a:pPr marL="0" indent="0">
              <a:buNone/>
            </a:pPr>
            <a:r>
              <a:rPr lang="bg-BG" sz="2000" b="0" i="0" u="none" strike="noStrike" dirty="0">
                <a:effectLst/>
                <a:latin typeface="Comfortaa"/>
              </a:rPr>
              <a:t>Кой е вашият екип?</a:t>
            </a:r>
          </a:p>
          <a:p>
            <a:pPr marL="0" indent="0">
              <a:buNone/>
            </a:pPr>
            <a:r>
              <a:rPr lang="bg-BG" sz="2000" dirty="0">
                <a:effectLst/>
                <a:latin typeface="Comfortaa"/>
              </a:rPr>
              <a:t>Кой е вашият ментор</a:t>
            </a:r>
            <a:r>
              <a:rPr lang="bg-BG" sz="2000" dirty="0" smtClean="0">
                <a:effectLst/>
                <a:latin typeface="Comfortaa"/>
              </a:rPr>
              <a:t>?</a:t>
            </a:r>
            <a:endParaRPr lang="en-US" sz="2000" dirty="0">
              <a:effectLst/>
              <a:latin typeface="Comfortaa"/>
            </a:endParaRPr>
          </a:p>
          <a:p>
            <a:pPr marL="0" indent="0">
              <a:buNone/>
            </a:pPr>
            <a:endParaRPr lang="bg-BG" sz="2000" dirty="0">
              <a:effectLst/>
              <a:latin typeface="Comfortaa"/>
            </a:endParaRPr>
          </a:p>
        </p:txBody>
      </p:sp>
      <p:pic>
        <p:nvPicPr>
          <p:cNvPr id="8" name="Picture 7" descr="Brain model with LED lights">
            <a:extLst>
              <a:ext uri="{FF2B5EF4-FFF2-40B4-BE49-F238E27FC236}">
                <a16:creationId xmlns:a16="http://schemas.microsoft.com/office/drawing/2014/main" id="{9D9B85E9-659C-4C5B-93CB-247F70DA32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877531"/>
            <a:ext cx="6596652" cy="49474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39500-062B-4E32-A993-DD09FCC3DB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5DB99-3874-4A41-9DA0-B033D8B6E7FC}" type="datetime1">
              <a:rPr lang="en-US" smtClean="0"/>
              <a:pPr>
                <a:spcAft>
                  <a:spcPts val="600"/>
                </a:spcAft>
              </a:pPr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20030-3915-4931-B5A0-1140E101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Hack TUES Infinity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9660F-10B6-42E1-8C45-31443B68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47592-53BB-4AE4-A5E8-F47995461D9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2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Благодаря за</a:t>
            </a:r>
            <a:br>
              <a:rPr lang="bg-BG" dirty="0"/>
            </a:br>
            <a:r>
              <a:rPr lang="bg-BG" dirty="0"/>
              <a:t>вниманието!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657283" y="4089862"/>
            <a:ext cx="10515600" cy="1146896"/>
          </a:xfrm>
        </p:spPr>
        <p:txBody>
          <a:bodyPr>
            <a:normAutofit/>
          </a:bodyPr>
          <a:lstStyle/>
          <a:p>
            <a:r>
              <a:rPr lang="bg-BG" dirty="0" smtClean="0"/>
              <a:t>Поздрави </a:t>
            </a:r>
            <a:r>
              <a:rPr lang="en-US" dirty="0" smtClean="0"/>
              <a:t>team</a:t>
            </a:r>
            <a:r>
              <a:rPr lang="bg-BG" dirty="0" smtClean="0"/>
              <a:t> </a:t>
            </a:r>
            <a:r>
              <a:rPr lang="en-US" dirty="0" err="1" smtClean="0"/>
              <a:t>Tulupite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 TUES Infinity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05" y="3655126"/>
            <a:ext cx="1691658" cy="1581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02" y="4854256"/>
            <a:ext cx="760033" cy="765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на Office">
  <a:themeElements>
    <a:clrScheme name="Виолетово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Hack TUES 8">
      <a:majorFont>
        <a:latin typeface="Comfortaa SemiBold"/>
        <a:ea typeface=""/>
        <a:cs typeface=""/>
      </a:majorFont>
      <a:minorFont>
        <a:latin typeface="Comfortaa"/>
        <a:ea typeface=""/>
        <a:cs typeface=""/>
      </a:minorFont>
    </a:fontScheme>
    <a:fmtScheme name="Горна сянка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119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Comfortaa</vt:lpstr>
      <vt:lpstr>Comfortaa SemiBold</vt:lpstr>
      <vt:lpstr>LLPixel</vt:lpstr>
      <vt:lpstr>Тема на Office</vt:lpstr>
      <vt:lpstr>PowerPoint Presentation</vt:lpstr>
      <vt:lpstr>Цел на проекта  </vt:lpstr>
      <vt:lpstr>Проблемът и настоящите решения</vt:lpstr>
      <vt:lpstr>Технологии</vt:lpstr>
      <vt:lpstr>Как работи? </vt:lpstr>
      <vt:lpstr>Процесът на разработка</vt:lpstr>
      <vt:lpstr>PowerPoint Presentation</vt:lpstr>
      <vt:lpstr>Разкажете за Вашето преживяване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</dc:title>
  <dc:creator>Nicky Markov</dc:creator>
  <cp:lastModifiedBy>Home</cp:lastModifiedBy>
  <cp:revision>17</cp:revision>
  <dcterms:created xsi:type="dcterms:W3CDTF">2022-02-09T19:09:00Z</dcterms:created>
  <dcterms:modified xsi:type="dcterms:W3CDTF">2022-03-13T01:38:19Z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391F41F103D64D0788FA4333163B9CF6</vt:lpwstr>
  </property>
  <property fmtid="{D5CDD505-2E9C-101B-9397-08002B2CF9AE}" pid="3" name="KSOProductBuildVer">
    <vt:lpwstr>1033-11.2.0.10463</vt:lpwstr>
  </property>
</Properties>
</file>